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71" r:id="rId31"/>
    <p:sldId id="272" r:id="rId32"/>
    <p:sldId id="273" r:id="rId33"/>
    <p:sldId id="27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2614-F28A-BC68-36CD-5CA49CDF6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77352-5E94-8271-4CF8-7DE73C892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8F4DE-518F-DE85-1CD1-8E560534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5E3C-6B73-20BE-1E19-8194CC2F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49454-E41C-FB97-18EA-3EE1D778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02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C4FD-F737-A6CB-17AC-D9B70003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B345A-3C84-3E76-18EA-84AE2984E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F1718-DC1C-206C-5901-6A72D501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E3BBB-EFBC-463B-FBF9-42E937D9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B75C1-41DA-45A4-025B-57860D7E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19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7DF913-B41D-B1B9-DBCE-2EA022F92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E65EE-7CE5-2508-D229-E6D8CDBE2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C5075-A787-46C8-5998-2731FBC1B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5C42E-425E-FB37-B57D-31230101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EF2AD-43ED-E07A-7674-5406F8A1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84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5CF4-3840-3CA4-1EBB-3E3087A3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987B5-A78F-558D-36D8-0BBA3AE36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B3052-D4AA-F72C-4161-B39165F5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BC7EF-88E9-E98E-A9C9-A30D1485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45400-0D09-8343-B897-51155B42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94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3727-1CF8-3BE4-57F9-7FA77EE4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F9331-DC40-8742-8504-22468AABB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7C632-8D73-417C-470E-00745816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A1073-AB13-90E7-FF34-59687A2F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3133-E862-AC53-5AA1-08038487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09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58F6-962F-9D0A-969F-B3D77C50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CC15-3C6C-3974-655B-F00A4C438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B3FFE-259D-16AA-3392-BC08002A8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923C3-AF64-596F-7D81-68110EE5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A5F47-CC5A-91C2-37E7-6F423EC6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388C4-0F93-92A1-9312-C52E58B2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85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F1A6-2D0C-165E-8A35-BB4FBF62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BAFFF-E410-3D3C-2F5F-9CEC1B715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B64C3-9BD6-BDB1-EF4A-AB6AEDB56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5B5066-BDC4-FE77-44F4-A1569E626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68C3A-8A08-3309-F9FB-A24641BE7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D9F244-766F-2E38-2374-0B9D8DF55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44238-E9CE-B117-275F-A09A2AF05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F3306-0E25-ADAC-2796-865EB2FB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0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5C2B-1258-6B48-F4D3-DD7936F4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AAD18-4E44-1B1B-CC87-79B28094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A8FD5-8637-1954-E3A6-A34256EE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CCC4E-A4C8-8E3C-B4D9-945F51FC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53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CB86-B58C-11EE-5B52-C49F1C21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C7487D-5562-A0BF-E370-6F80341C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3CE40-297F-C8E6-BEC4-514FFDF5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23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5E50-4CC1-9775-0608-A37EBD27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7B070-8A58-C232-6173-398381F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7F617-9A71-5E03-F4A5-F2787134E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2C803-9847-DF41-081E-3F758D69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F1E29-D5C1-A95D-62EC-153FBAFD8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4A012-F56F-861D-83CD-0A198BFA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02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0628-4E29-D64A-CFD5-DBDAE13E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046EE-BF6B-A70E-DAF7-E58825B6B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DC6A4-E064-A365-494E-AF7372AD9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146F5-513D-FA96-65C2-1DAC5C37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33BE1-7C5E-D786-BCC6-90D27AD5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9CE68-DE35-039F-9A12-F8340F05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25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CE9F2C-ED29-7784-46C5-4F4839B8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D6B87-82CF-6922-8343-8391358F1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9D7E6-A0E5-ADE4-A19E-14F0B478F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94B6B-C909-41B8-BBDC-30B6F4B6CA11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AC2AB-E4A2-347A-C936-FA53A5380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1B887-65F5-7DD0-8EFF-9387AEACB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711B6-F0BA-45E5-AA05-4FC139C0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41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92" y="681037"/>
            <a:ext cx="10515600" cy="8001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100" b="1" i="0" dirty="0">
                <a:solidFill>
                  <a:srgbClr val="4345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100" b="1" i="0" dirty="0">
                <a:solidFill>
                  <a:srgbClr val="4345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100" b="1" i="0" dirty="0">
                <a:solidFill>
                  <a:srgbClr val="4345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100" b="1" i="0" dirty="0">
                <a:solidFill>
                  <a:srgbClr val="4345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100" b="1" i="0" dirty="0">
                <a:solidFill>
                  <a:srgbClr val="4345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100" b="1" i="0" dirty="0">
                <a:solidFill>
                  <a:srgbClr val="4345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100" b="1" i="0" dirty="0">
                <a:solidFill>
                  <a:srgbClr val="4345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4000" b="1" i="0" dirty="0">
                <a:solidFill>
                  <a:srgbClr val="4345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40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40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40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40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40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Fundamentals of Programming Using Flowchart and Pseudocode</a:t>
            </a:r>
            <a:br>
              <a:rPr lang="en-US" sz="53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0389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IN" dirty="0"/>
              <a:t>PROGRAM -Definition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24" y="1013917"/>
            <a:ext cx="10515600" cy="4351338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ffectLst/>
                <a:latin typeface="Calibri" panose="020F0502020204030204" pitchFamily="34" charset="0"/>
              </a:rPr>
              <a:t>A PROGRAM refers to a set of instructions we provide  for the computer to give an output.  Telling a computer  what to do. </a:t>
            </a:r>
            <a:endParaRPr lang="en-US" sz="2400" b="1" dirty="0">
              <a:latin typeface="Calibri" panose="020F0502020204030204" pitchFamily="34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effectLst/>
              <a:latin typeface="Calibri" panose="020F0502020204030204" pitchFamily="34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effectLst/>
              <a:latin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99F08-2643-71E2-F61D-83CB4EC72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39" y="2133565"/>
            <a:ext cx="10263405" cy="150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68E25-B172-3DBB-A6E6-91A166D2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39" y="3668414"/>
            <a:ext cx="10263404" cy="13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9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91ACF5-8366-C189-BD78-F9C853DAD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9615" y="1899516"/>
            <a:ext cx="8636116" cy="43513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056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07785F-6E0C-1D1B-AD52-91926145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3691" y="2039677"/>
            <a:ext cx="10515600" cy="1389323"/>
          </a:xfrm>
        </p:spPr>
      </p:pic>
    </p:spTree>
    <p:extLst>
      <p:ext uri="{BB962C8B-B14F-4D97-AF65-F5344CB8AC3E}">
        <p14:creationId xmlns:p14="http://schemas.microsoft.com/office/powerpoint/2010/main" val="380676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5491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BBE53-0411-63A4-FC01-4CEFE407D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583" t="14295" r="12747" b="19478"/>
          <a:stretch/>
        </p:blipFill>
        <p:spPr>
          <a:xfrm>
            <a:off x="2614292" y="1320800"/>
            <a:ext cx="6963416" cy="4498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94187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5C3372-197F-2BA9-5B99-3C56CAAA2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269" t="13658" r="24687" b="19479"/>
          <a:stretch/>
        </p:blipFill>
        <p:spPr>
          <a:xfrm>
            <a:off x="3241964" y="1690688"/>
            <a:ext cx="4756727" cy="4582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165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EF5D6-6D18-719D-377C-5423E5BEB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85" t="13872" r="20076" b="18788"/>
          <a:stretch/>
        </p:blipFill>
        <p:spPr>
          <a:xfrm>
            <a:off x="3500582" y="1558780"/>
            <a:ext cx="5966692" cy="46181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70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C8D56D-FBCB-36F0-D8B3-28A675EFD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897" t="20451" r="5345" b="11625"/>
          <a:stretch/>
        </p:blipFill>
        <p:spPr>
          <a:xfrm>
            <a:off x="2061736" y="1960418"/>
            <a:ext cx="6934483" cy="369223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613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AA364-49E0-9081-7F7E-F3CE7A7FA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1470"/>
            <a:ext cx="10515600" cy="166887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0AD9FB-23E8-A16E-C6E8-C105A9AE2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401124"/>
            <a:ext cx="105156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7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F85E44-6C56-A2EA-DEFA-CFE8C8856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688" t="22361" r="15135" b="13323"/>
          <a:stretch/>
        </p:blipFill>
        <p:spPr>
          <a:xfrm>
            <a:off x="2885037" y="2055813"/>
            <a:ext cx="6421926" cy="38608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309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C08E3-99F3-EDC7-8F56-E25E595EC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46" t="22227" r="20227" b="18115"/>
          <a:stretch/>
        </p:blipFill>
        <p:spPr>
          <a:xfrm>
            <a:off x="2761673" y="2055813"/>
            <a:ext cx="6428509" cy="40912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163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What is Programming? How do I get Started?</a:t>
            </a:r>
            <a:endParaRPr lang="en-IN" sz="2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Understand the big picture of Software Development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Any project involves various stages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Software Development Life Cycle (SDLC) stages: </a:t>
            </a:r>
          </a:p>
          <a:p>
            <a:pPr lvl="1"/>
            <a:r>
              <a:rPr lang="en-US" dirty="0"/>
              <a:t>Requirements Gathering </a:t>
            </a:r>
          </a:p>
          <a:p>
            <a:pPr lvl="1"/>
            <a:r>
              <a:rPr lang="en-US" dirty="0"/>
              <a:t>Design </a:t>
            </a:r>
          </a:p>
          <a:p>
            <a:pPr lvl="1"/>
            <a:r>
              <a:rPr lang="en-US" dirty="0"/>
              <a:t>Software Development </a:t>
            </a:r>
          </a:p>
          <a:p>
            <a:pPr lvl="1"/>
            <a:r>
              <a:rPr lang="en-US" dirty="0"/>
              <a:t>Quality Assurance </a:t>
            </a:r>
          </a:p>
          <a:p>
            <a:pPr lvl="1"/>
            <a:r>
              <a:rPr lang="en-US" dirty="0"/>
              <a:t>Deployment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441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05386-77BF-E5C0-E336-3391E9267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t="23652" r="10909" b="12898"/>
          <a:stretch/>
        </p:blipFill>
        <p:spPr>
          <a:xfrm>
            <a:off x="2156690" y="1690688"/>
            <a:ext cx="7878619" cy="43513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1660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3964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041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0940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5358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8674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3286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002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6403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274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SDLC Stages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3260E1-B438-C580-F7F5-72F3A14F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667" t="1083" r="807" b="2021"/>
          <a:stretch/>
        </p:blipFill>
        <p:spPr>
          <a:xfrm>
            <a:off x="1774580" y="1690688"/>
            <a:ext cx="8308731" cy="42162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940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880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0428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9978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95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+mn-lt"/>
              </a:rPr>
              <a:t>SDLC Stages –Software Development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418E0-3D80-A7D0-9BDC-FA5833E3C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4375" t="22052" r="10287" b="17307"/>
          <a:stretch/>
        </p:blipFill>
        <p:spPr>
          <a:xfrm>
            <a:off x="2016369" y="1825625"/>
            <a:ext cx="7965831" cy="41587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10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+mn-lt"/>
              </a:rPr>
              <a:t>Software Development Stages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0DD44-A8CF-F247-DDB2-045387764C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2308" t="23589" r="15985" b="10897"/>
          <a:stretch/>
        </p:blipFill>
        <p:spPr>
          <a:xfrm>
            <a:off x="2530729" y="1825625"/>
            <a:ext cx="6853416" cy="42519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86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+mn-lt"/>
              </a:rPr>
              <a:t>Software Development Stages – Current Lesson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76B67-587D-D47C-9308-2F9CD2141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9544" t="21684" r="15304" b="13131"/>
          <a:stretch/>
        </p:blipFill>
        <p:spPr>
          <a:xfrm>
            <a:off x="2798619" y="1825625"/>
            <a:ext cx="6724073" cy="44704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01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latin typeface="+mn-lt"/>
              </a:rPr>
              <a:t>Software Development Stages – Programming Stages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7845E-3E3C-A341-89B7-1A987603C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7803" t="23165" r="12424" b="12054"/>
          <a:stretch/>
        </p:blipFill>
        <p:spPr>
          <a:xfrm>
            <a:off x="2706255" y="1734272"/>
            <a:ext cx="7287492" cy="44426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1770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+mn-lt"/>
              </a:rPr>
              <a:t>Programming Stages- Implementation(coding)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A6CFD-7728-46E6-64D4-F2976DFC7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9546" t="23568" r="7879" b="11920"/>
          <a:stretch/>
        </p:blipFill>
        <p:spPr>
          <a:xfrm>
            <a:off x="2475346" y="1789185"/>
            <a:ext cx="7629236" cy="44242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863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5E802-4C7B-7DE7-D16A-CB48DAB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A284-E391-D834-6915-431C873C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+mn-lt"/>
              </a:rPr>
              <a:t>The 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B6E-3513-037C-97CA-0879F477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C096EA-9C13-0D51-C185-C9A985F2E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7349" t="24652" r="10076" b="9931"/>
          <a:stretch/>
        </p:blipFill>
        <p:spPr>
          <a:xfrm>
            <a:off x="2105890" y="1665288"/>
            <a:ext cx="7629238" cy="4486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013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120</Words>
  <Application>Microsoft Office PowerPoint</Application>
  <PresentationFormat>Widescreen</PresentationFormat>
  <Paragraphs>21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Tahoma</vt:lpstr>
      <vt:lpstr>Wingdings</vt:lpstr>
      <vt:lpstr>Office Theme</vt:lpstr>
      <vt:lpstr>             Fundamentals of Programming Using Flowchart and Pseudocode </vt:lpstr>
      <vt:lpstr>What is Programming? How do I get Started?</vt:lpstr>
      <vt:lpstr>SDLC Stages</vt:lpstr>
      <vt:lpstr>SDLC Stages –Software Development</vt:lpstr>
      <vt:lpstr>Software Development Stages</vt:lpstr>
      <vt:lpstr>Software Development Stages – Current Lesson</vt:lpstr>
      <vt:lpstr>Software Development Stages – Programming Stages</vt:lpstr>
      <vt:lpstr>Programming Stages- Implementation(coding)</vt:lpstr>
      <vt:lpstr>The Big Picture</vt:lpstr>
      <vt:lpstr>PROGRAM -Definition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Fundamentals of Programming Using Flowchart and Pseudocode </dc:title>
  <dc:creator>karthick</dc:creator>
  <cp:lastModifiedBy>karthick</cp:lastModifiedBy>
  <cp:revision>1</cp:revision>
  <dcterms:created xsi:type="dcterms:W3CDTF">2022-11-22T07:37:05Z</dcterms:created>
  <dcterms:modified xsi:type="dcterms:W3CDTF">2022-11-22T11:38:42Z</dcterms:modified>
</cp:coreProperties>
</file>